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20306B-2580-4953-8582-8974F1822273}" v="134" dt="2023-03-08T12:27:01.655"/>
    <p1510:client id="{0953FFA9-27DE-43AC-9214-A858FCF2FCC1}" v="8" dt="2023-03-07T10:56:34.526"/>
    <p1510:client id="{10510786-006D-4B9C-AE6A-26E6059FF526}" v="71" dt="2023-03-07T11:59:14.906"/>
    <p1510:client id="{5A0953BB-F4C4-47A1-9AF2-1E1E620A1172}" v="34" dt="2023-03-07T10:57:48.569"/>
    <p1510:client id="{6594E35B-5E18-40E2-8B71-77585FF1FD56}" v="127" dt="2023-03-07T11:26:43.385"/>
    <p1510:client id="{70F53D7B-6DD4-4831-A645-B402D2A638EA}" v="14" dt="2021-05-19T18:16:33.032"/>
    <p1510:client id="{80407E23-E376-4C4D-A84C-8EDB77AFCE77}" v="133" dt="2023-03-07T11:04:38.835"/>
    <p1510:client id="{A5A21349-4E56-4D3E-861E-5ABFB9C45249}" v="26" dt="2023-03-07T10:43:54.299"/>
    <p1510:client id="{C9C384D3-EFD9-4FFA-89A5-B60228B4DC0D}" v="6" dt="2023-03-07T11:23:39.475"/>
    <p1510:client id="{FE2664FC-5B49-495B-9251-C6C176807EB3}" v="109" dt="2023-03-07T11:19:57.146"/>
  </p1510:revLst>
</p1510:revInfo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10510786-006D-4B9C-AE6A-26E6059FF526}"/>
    <pc:docChg chg="modSld">
      <pc:chgData name="" userId="" providerId="" clId="Web-{10510786-006D-4B9C-AE6A-26E6059FF526}" dt="2023-03-07T11:52:56.768" v="54"/>
      <pc:docMkLst>
        <pc:docMk/>
      </pc:docMkLst>
      <pc:sldChg chg="modSp">
        <pc:chgData name="" userId="" providerId="" clId="Web-{10510786-006D-4B9C-AE6A-26E6059FF526}" dt="2023-03-07T11:52:56.768" v="54"/>
        <pc:sldMkLst>
          <pc:docMk/>
          <pc:sldMk cId="3319935049" sldId="257"/>
        </pc:sldMkLst>
        <pc:graphicFrameChg chg="mod modGraphic">
          <ac:chgData name="" userId="" providerId="" clId="Web-{10510786-006D-4B9C-AE6A-26E6059FF526}" dt="2023-03-07T11:52:56.768" v="54"/>
          <ac:graphicFrameMkLst>
            <pc:docMk/>
            <pc:sldMk cId="3319935049" sldId="257"/>
            <ac:graphicFrameMk id="4" creationId="{00000000-0000-0000-0000-000000000000}"/>
          </ac:graphicFrameMkLst>
        </pc:graphicFrameChg>
      </pc:sldChg>
    </pc:docChg>
  </pc:docChgLst>
  <pc:docChgLst>
    <pc:chgData name="Kerry Murray" userId="S::kerry.murray@lowerdarwen.blackburn.sch.uk::99ff73b0-f763-452b-bfde-112d62d7cede" providerId="AD" clId="Web-{10510786-006D-4B9C-AE6A-26E6059FF526}"/>
    <pc:docChg chg="modSld">
      <pc:chgData name="Kerry Murray" userId="S::kerry.murray@lowerdarwen.blackburn.sch.uk::99ff73b0-f763-452b-bfde-112d62d7cede" providerId="AD" clId="Web-{10510786-006D-4B9C-AE6A-26E6059FF526}" dt="2023-03-07T11:53:47.004" v="11"/>
      <pc:docMkLst>
        <pc:docMk/>
      </pc:docMkLst>
      <pc:sldChg chg="modSp">
        <pc:chgData name="Kerry Murray" userId="S::kerry.murray@lowerdarwen.blackburn.sch.uk::99ff73b0-f763-452b-bfde-112d62d7cede" providerId="AD" clId="Web-{10510786-006D-4B9C-AE6A-26E6059FF526}" dt="2023-03-07T11:53:47.004" v="11"/>
        <pc:sldMkLst>
          <pc:docMk/>
          <pc:sldMk cId="3319935049" sldId="257"/>
        </pc:sldMkLst>
        <pc:graphicFrameChg chg="mod modGraphic">
          <ac:chgData name="Kerry Murray" userId="S::kerry.murray@lowerdarwen.blackburn.sch.uk::99ff73b0-f763-452b-bfde-112d62d7cede" providerId="AD" clId="Web-{10510786-006D-4B9C-AE6A-26E6059FF526}" dt="2023-03-07T11:53:47.004" v="11"/>
          <ac:graphicFrameMkLst>
            <pc:docMk/>
            <pc:sldMk cId="3319935049" sldId="257"/>
            <ac:graphicFrameMk id="4" creationId="{00000000-0000-0000-0000-000000000000}"/>
          </ac:graphicFrameMkLst>
        </pc:graphicFrameChg>
      </pc:sldChg>
    </pc:docChg>
  </pc:docChgLst>
  <pc:docChgLst>
    <pc:chgData name="Kerry Murray" userId="S::kerry.murray@lowerdarwen.blackburn.sch.uk::99ff73b0-f763-452b-bfde-112d62d7cede" providerId="AD" clId="Web-{0120306B-2580-4953-8582-8974F1822273}"/>
    <pc:docChg chg="modSld">
      <pc:chgData name="Kerry Murray" userId="S::kerry.murray@lowerdarwen.blackburn.sch.uk::99ff73b0-f763-452b-bfde-112d62d7cede" providerId="AD" clId="Web-{0120306B-2580-4953-8582-8974F1822273}" dt="2023-03-08T12:26:45.248" v="131"/>
      <pc:docMkLst>
        <pc:docMk/>
      </pc:docMkLst>
      <pc:sldChg chg="modSp">
        <pc:chgData name="Kerry Murray" userId="S::kerry.murray@lowerdarwen.blackburn.sch.uk::99ff73b0-f763-452b-bfde-112d62d7cede" providerId="AD" clId="Web-{0120306B-2580-4953-8582-8974F1822273}" dt="2023-03-08T12:26:45.248" v="131"/>
        <pc:sldMkLst>
          <pc:docMk/>
          <pc:sldMk cId="3319935049" sldId="257"/>
        </pc:sldMkLst>
        <pc:graphicFrameChg chg="mod modGraphic">
          <ac:chgData name="Kerry Murray" userId="S::kerry.murray@lowerdarwen.blackburn.sch.uk::99ff73b0-f763-452b-bfde-112d62d7cede" providerId="AD" clId="Web-{0120306B-2580-4953-8582-8974F1822273}" dt="2023-03-08T12:26:45.248" v="131"/>
          <ac:graphicFrameMkLst>
            <pc:docMk/>
            <pc:sldMk cId="3319935049" sldId="257"/>
            <ac:graphicFrameMk id="4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065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142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045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78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110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58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49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73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15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23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888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0D5-C399-44AA-9550-8DD1E8CC263C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241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108890"/>
            <a:ext cx="7772400" cy="576064"/>
          </a:xfrm>
        </p:spPr>
        <p:txBody>
          <a:bodyPr>
            <a:normAutofit/>
          </a:bodyPr>
          <a:lstStyle/>
          <a:p>
            <a:pPr algn="l"/>
            <a:r>
              <a:rPr lang="en-GB" sz="1600" b="1" dirty="0">
                <a:solidFill>
                  <a:srgbClr val="00B050"/>
                </a:solidFill>
              </a:rPr>
              <a:t>History Long Term Plan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9926725"/>
              </p:ext>
            </p:extLst>
          </p:nvPr>
        </p:nvGraphicFramePr>
        <p:xfrm>
          <a:off x="154378" y="1021278"/>
          <a:ext cx="11753788" cy="56997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196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8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537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61766">
                  <a:extLst>
                    <a:ext uri="{9D8B030D-6E8A-4147-A177-3AD203B41FA5}">
                      <a16:colId xmlns:a16="http://schemas.microsoft.com/office/drawing/2014/main" val="3998013298"/>
                    </a:ext>
                  </a:extLst>
                </a:gridCol>
              </a:tblGrid>
              <a:tr h="333159">
                <a:tc>
                  <a:txBody>
                    <a:bodyPr/>
                    <a:lstStyle/>
                    <a:p>
                      <a:endParaRPr lang="en-GB" sz="70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winkl"/>
                        </a:rPr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+mn-lt"/>
                        </a:rPr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Calibri"/>
                        </a:rPr>
                        <a:t>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242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dk1"/>
                          </a:solidFill>
                          <a:latin typeface="Twinkl"/>
                        </a:rPr>
                        <a:t>EYFS</a:t>
                      </a:r>
                      <a:endParaRPr lang="en-GB" sz="1400" b="1">
                        <a:solidFill>
                          <a:schemeClr val="tx1"/>
                        </a:solidFill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400" b="0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Marvellous Me! </a:t>
                      </a:r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 Me and My World​</a:t>
                      </a:r>
                    </a:p>
                    <a:p>
                      <a:pPr algn="ctr" rtl="0" fontAlgn="base"/>
                      <a:r>
                        <a:rPr lang="en-GB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Fantastic Festivals </a:t>
                      </a:r>
                      <a:r>
                        <a:rPr lang="en-GB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– Our World, Festivals and Celebrations</a:t>
                      </a:r>
                      <a:r>
                        <a:rPr lang="en-GB" sz="14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 - Bonfire Night, Remembrance.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Journeys</a:t>
                      </a:r>
                      <a:r>
                        <a:rPr lang="en-US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Past and Present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  <a:endParaRPr lang="en-US" sz="14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4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Fantastic Festivals </a:t>
                      </a:r>
                      <a:r>
                        <a:rPr lang="en-GB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– Our World, Festivals and Celebrations</a:t>
                      </a:r>
                      <a:r>
                        <a:rPr lang="en-GB" sz="1400" b="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​ -St</a:t>
                      </a:r>
                      <a:r>
                        <a:rPr lang="en-GB" sz="1400" b="0" i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George’s Day</a:t>
                      </a:r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921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Twinkl"/>
                        </a:rPr>
                        <a:t>Year 1</a:t>
                      </a:r>
                    </a:p>
                    <a:p>
                      <a:pPr lvl="0" algn="ctr">
                        <a:buNone/>
                      </a:pPr>
                      <a:endParaRPr lang="en-GB" sz="1400" b="1" dirty="0" smtClean="0">
                        <a:latin typeface="Twinkl"/>
                      </a:endParaRPr>
                    </a:p>
                    <a:p>
                      <a:pPr lvl="0" algn="ctr">
                        <a:buNone/>
                      </a:pPr>
                      <a:endParaRPr lang="en-GB" sz="1400" b="1" dirty="0" smtClean="0"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 smtClean="0">
                          <a:solidFill>
                            <a:srgbClr val="FF0000"/>
                          </a:solidFill>
                          <a:latin typeface="Calibri"/>
                        </a:rPr>
                        <a:t>Lest </a:t>
                      </a:r>
                      <a:r>
                        <a:rPr lang="en-US" sz="1400" b="0" baseline="0" dirty="0">
                          <a:solidFill>
                            <a:srgbClr val="FF0000"/>
                          </a:solidFill>
                          <a:latin typeface="Calibri"/>
                        </a:rPr>
                        <a:t>We Forget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alibri"/>
                        </a:rPr>
                        <a:t>... - Remembrance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The Toys That Time Forgot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– Childhood Then and Now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The Lady With</a:t>
                      </a:r>
                      <a:r>
                        <a:rPr lang="en-US" sz="1400" b="0" baseline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 the Lamp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– Significant </a:t>
                      </a:r>
                      <a:r>
                        <a:rPr lang="en-US" sz="1400" b="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Carers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897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winkl"/>
                        </a:rPr>
                        <a:t>Year </a:t>
                      </a:r>
                      <a:r>
                        <a:rPr lang="en-US" sz="1400" b="1" dirty="0" smtClean="0">
                          <a:latin typeface="Twinkl"/>
                        </a:rPr>
                        <a:t>2</a:t>
                      </a:r>
                    </a:p>
                    <a:p>
                      <a:pPr algn="ctr"/>
                      <a:endParaRPr lang="en-US" sz="1400" b="1" dirty="0" smtClean="0">
                        <a:latin typeface="Twinkl"/>
                      </a:endParaRPr>
                    </a:p>
                    <a:p>
                      <a:pPr algn="ctr"/>
                      <a:endParaRPr lang="en-US" sz="1400" b="1" dirty="0" smtClean="0"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Remember, Remember…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- The Gunpowder Plot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1400" b="0" baseline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London’s Burning!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– The Great Fires of London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Exciting Explorers </a:t>
                      </a:r>
                      <a:r>
                        <a:rPr lang="en-US" sz="14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Significant Explorers</a:t>
                      </a:r>
                      <a:endParaRPr lang="en-US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478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winkl"/>
                        </a:rPr>
                        <a:t>Year </a:t>
                      </a:r>
                      <a:r>
                        <a:rPr lang="en-US" sz="1400" b="1" dirty="0" smtClean="0">
                          <a:latin typeface="Twinkl"/>
                        </a:rPr>
                        <a:t>3</a:t>
                      </a:r>
                    </a:p>
                    <a:p>
                      <a:pPr algn="ctr"/>
                      <a:endParaRPr lang="en-US" sz="1400" b="1" dirty="0" smtClean="0"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Set in Stone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– The Stone Age</a:t>
                      </a:r>
                    </a:p>
                    <a:p>
                      <a:pPr algn="ctr"/>
                      <a:endParaRPr lang="en-US" sz="1400" b="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US" sz="1400" b="0" baseline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Who Lives in a Castle Like This?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Monarchs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 the Romans Ever Do for Us? </a:t>
                      </a:r>
                      <a:r>
                        <a:rPr lang="en-US" sz="14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Romans</a:t>
                      </a:r>
                      <a:endParaRPr lang="en-US" sz="1400" baseline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462286"/>
                  </a:ext>
                </a:extLst>
              </a:tr>
              <a:tr h="55935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 dirty="0" smtClean="0">
                          <a:latin typeface="Twinkl"/>
                        </a:rPr>
                        <a:t>Year </a:t>
                      </a:r>
                      <a:r>
                        <a:rPr lang="en-US" sz="1400" b="1" dirty="0" smtClean="0">
                          <a:latin typeface="Twinkl"/>
                        </a:rPr>
                        <a:t>4</a:t>
                      </a:r>
                    </a:p>
                    <a:p>
                      <a:pPr lvl="0" algn="ctr">
                        <a:buNone/>
                      </a:pPr>
                      <a:endParaRPr lang="en-US" sz="1400" b="1" dirty="0" smtClean="0">
                        <a:latin typeface="Twinkl"/>
                      </a:endParaRPr>
                    </a:p>
                    <a:p>
                      <a:pPr lvl="0" algn="ctr">
                        <a:buNone/>
                      </a:pPr>
                      <a:endParaRPr lang="en-US" sz="1400" b="1" dirty="0" smtClean="0"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+mn-lt"/>
                          <a:cs typeface="Calibri" panose="020F0502020204030204" pitchFamily="34" charset="0"/>
                        </a:rPr>
                        <a:t>Amazing</a:t>
                      </a:r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 Ancients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– Ancient Civilizations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</a:t>
                      </a:r>
                      <a:r>
                        <a:rPr lang="en-US" sz="1400" b="0" dirty="0" err="1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Beo</a:t>
                      </a:r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or Not to </a:t>
                      </a:r>
                      <a:r>
                        <a:rPr lang="en-US" sz="1400" b="0" dirty="0" err="1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Beo</a:t>
                      </a:r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Anglo Saxons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>
                        <a:buFontTx/>
                        <a:buNone/>
                      </a:pPr>
                      <a:r>
                        <a:rPr lang="en-US" sz="1400" b="0" baseline="0" dirty="0" err="1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Windrush</a:t>
                      </a:r>
                      <a:r>
                        <a:rPr lang="en-US" sz="1400" b="0" baseline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Generation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1950s and 1960s</a:t>
                      </a:r>
                      <a:endParaRPr lang="en-US" sz="1400" b="0" baseline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354751"/>
                  </a:ext>
                </a:extLst>
              </a:tr>
              <a:tr h="61160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 baseline="0" dirty="0" smtClean="0">
                          <a:latin typeface="Twinkl"/>
                        </a:rPr>
                        <a:t>Year 5</a:t>
                      </a:r>
                    </a:p>
                    <a:p>
                      <a:pPr lvl="0" algn="ctr">
                        <a:buNone/>
                      </a:pPr>
                      <a:endParaRPr lang="en-US" sz="1400" b="1" baseline="0" dirty="0" smtClean="0">
                        <a:latin typeface="Twinkl"/>
                      </a:endParaRPr>
                    </a:p>
                    <a:p>
                      <a:pPr lvl="0" algn="ctr">
                        <a:buNone/>
                      </a:pPr>
                      <a:endParaRPr lang="en-US" sz="1400" b="1" baseline="0" dirty="0" smtClean="0"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Sandbags and Sirens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World War 2 Evacuees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Golden Age </a:t>
                      </a:r>
                      <a:r>
                        <a:rPr lang="en-US" sz="1400" b="0" i="0" u="none" strike="noStrike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Early Islamic Civilizations</a:t>
                      </a:r>
                      <a:endParaRPr lang="en-US" sz="1400" b="0" i="0" u="none" strike="noStrike" baseline="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dirty="0" smtClean="0">
                          <a:solidFill>
                            <a:srgbClr val="FF0000"/>
                          </a:solidFill>
                          <a:latin typeface="+mn-lt"/>
                        </a:rPr>
                        <a:t>Raiders or Traders?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Vikings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7132615"/>
                  </a:ext>
                </a:extLst>
              </a:tr>
              <a:tr h="534383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 dirty="0" smtClean="0">
                          <a:latin typeface="Twinkl"/>
                          <a:cs typeface="Calibri" panose="020F0502020204030204" pitchFamily="34" charset="0"/>
                        </a:rPr>
                        <a:t>Year 6</a:t>
                      </a:r>
                    </a:p>
                    <a:p>
                      <a:pPr lvl="0" algn="ctr">
                        <a:buNone/>
                      </a:pPr>
                      <a:endParaRPr lang="en-US" sz="1400" b="1" dirty="0" smtClean="0">
                        <a:latin typeface="Twinkl"/>
                        <a:cs typeface="Calibri" panose="020F0502020204030204" pitchFamily="34" charset="0"/>
                      </a:endParaRPr>
                    </a:p>
                    <a:p>
                      <a:pPr lvl="0" algn="ctr">
                        <a:buNone/>
                      </a:pPr>
                      <a:endParaRPr lang="en-US" sz="1400" b="1" dirty="0" smtClean="0">
                        <a:latin typeface="Twinkl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Does the Time Fit the Crime? </a:t>
                      </a:r>
                      <a:r>
                        <a:rPr lang="en-US" sz="1400" b="0" i="0" u="none" strike="noStrike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Crime and Punishment</a:t>
                      </a:r>
                      <a:endParaRPr lang="en-US" sz="1400" b="0" i="0" u="none" strike="noStrike" baseline="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baseline="0" noProof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Gifted and Black </a:t>
                      </a:r>
                      <a:r>
                        <a:rPr lang="en-US" sz="1400" b="0" i="0" u="none" strike="noStrike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Black British History</a:t>
                      </a:r>
                      <a:endParaRPr lang="en-US" sz="1400" b="0" i="0" u="none" strike="noStrike" baseline="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It’s All Greek to Me! </a:t>
                      </a:r>
                      <a:r>
                        <a:rPr lang="en-US" sz="1400" b="0" i="0" u="none" strike="noStrike" baseline="0" noProof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Ancient Greece</a:t>
                      </a:r>
                      <a:endParaRPr lang="en-US" sz="1400" b="0" i="0" u="none" strike="noStrike" baseline="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91275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23" y="0"/>
            <a:ext cx="984640" cy="98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35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7A36B5F4FA0043848DC927713BF201" ma:contentTypeVersion="37" ma:contentTypeDescription="Create a new document." ma:contentTypeScope="" ma:versionID="208dab5d42bd6fdf73de7e081dd41175">
  <xsd:schema xmlns:xsd="http://www.w3.org/2001/XMLSchema" xmlns:xs="http://www.w3.org/2001/XMLSchema" xmlns:p="http://schemas.microsoft.com/office/2006/metadata/properties" xmlns:ns2="31c092e2-4d77-43f8-8889-d94f53a58651" xmlns:ns3="a0e9d290-cca5-4cd6-8f85-02200d88f9dd" targetNamespace="http://schemas.microsoft.com/office/2006/metadata/properties" ma:root="true" ma:fieldsID="92126e2eb813e5d55afa9a35f923f8d8" ns2:_="" ns3:_="">
    <xsd:import namespace="31c092e2-4d77-43f8-8889-d94f53a58651"/>
    <xsd:import namespace="a0e9d290-cca5-4cd6-8f85-02200d88f9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c092e2-4d77-43f8-8889-d94f53a5865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NotebookType" ma:index="19" nillable="true" ma:displayName="Notebook Type" ma:internalName="NotebookType">
      <xsd:simpleType>
        <xsd:restriction base="dms:Text"/>
      </xsd:simpleType>
    </xsd:element>
    <xsd:element name="FolderType" ma:index="20" nillable="true" ma:displayName="Folder Type" ma:internalName="FolderType">
      <xsd:simpleType>
        <xsd:restriction base="dms:Text"/>
      </xsd:simpleType>
    </xsd:element>
    <xsd:element name="CultureName" ma:index="21" nillable="true" ma:displayName="Culture Name" ma:internalName="CultureName">
      <xsd:simpleType>
        <xsd:restriction base="dms:Text"/>
      </xsd:simpleType>
    </xsd:element>
    <xsd:element name="AppVersion" ma:index="22" nillable="true" ma:displayName="App Version" ma:internalName="AppVersion">
      <xsd:simpleType>
        <xsd:restriction base="dms:Text"/>
      </xsd:simpleType>
    </xsd:element>
    <xsd:element name="TeamsChannelId" ma:index="23" nillable="true" ma:displayName="Teams Channel Id" ma:internalName="TeamsChannelId">
      <xsd:simpleType>
        <xsd:restriction base="dms:Text"/>
      </xsd:simpleType>
    </xsd:element>
    <xsd:element name="Owner" ma:index="24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5" nillable="true" ma:displayName="Math Settings" ma:internalName="Math_Settings">
      <xsd:simpleType>
        <xsd:restriction base="dms:Text"/>
      </xsd:simpleType>
    </xsd:element>
    <xsd:element name="DefaultSectionNames" ma:index="26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7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28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29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30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1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2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33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34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35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36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37" nillable="true" ma:displayName="Is Collaboration Space Locked" ma:internalName="Is_Collaboration_Space_Locked">
      <xsd:simpleType>
        <xsd:restriction base="dms:Boolean"/>
      </xsd:simpleType>
    </xsd:element>
    <xsd:element name="IsNotebookLocked" ma:index="38" nillable="true" ma:displayName="Is Notebook Locked" ma:internalName="IsNotebookLocked">
      <xsd:simpleType>
        <xsd:restriction base="dms:Boolean"/>
      </xsd:simpleType>
    </xsd:element>
    <xsd:element name="Teams_Channel_Section_Location" ma:index="39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3" nillable="true" ma:taxonomy="true" ma:internalName="lcf76f155ced4ddcb4097134ff3c332f" ma:taxonomyFieldName="MediaServiceImageTags" ma:displayName="Image Tags" ma:readOnly="false" ma:fieldId="{5cf76f15-5ced-4ddc-b409-7134ff3c332f}" ma:taxonomyMulti="true" ma:sspId="01978e6f-72ac-42ed-9b95-0df37a0e3be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e9d290-cca5-4cd6-8f85-02200d88f9dd" elementFormDefault="qualified">
    <xsd:import namespace="http://schemas.microsoft.com/office/2006/documentManagement/types"/>
    <xsd:import namespace="http://schemas.microsoft.com/office/infopath/2007/PartnerControls"/>
    <xsd:element name="SharedWithUsers" ma:index="4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4" nillable="true" ma:displayName="Taxonomy Catch All Column" ma:hidden="true" ma:list="{4ca17a26-1d12-4bbb-94e6-e464b398b4b6}" ma:internalName="TaxCatchAll" ma:showField="CatchAllData" ma:web="a0e9d290-cca5-4cd6-8f85-02200d88f9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olderType xmlns="31c092e2-4d77-43f8-8889-d94f53a58651" xsi:nil="true"/>
    <TaxCatchAll xmlns="a0e9d290-cca5-4cd6-8f85-02200d88f9dd" xsi:nil="true"/>
    <Templates xmlns="31c092e2-4d77-43f8-8889-d94f53a58651" xsi:nil="true"/>
    <Members xmlns="31c092e2-4d77-43f8-8889-d94f53a58651">
      <UserInfo>
        <DisplayName/>
        <AccountId xsi:nil="true"/>
        <AccountType/>
      </UserInfo>
    </Members>
    <Invited_Members xmlns="31c092e2-4d77-43f8-8889-d94f53a58651" xsi:nil="true"/>
    <IsNotebookLocked xmlns="31c092e2-4d77-43f8-8889-d94f53a58651" xsi:nil="true"/>
    <CultureName xmlns="31c092e2-4d77-43f8-8889-d94f53a58651" xsi:nil="true"/>
    <Owner xmlns="31c092e2-4d77-43f8-8889-d94f53a58651">
      <UserInfo>
        <DisplayName/>
        <AccountId xsi:nil="true"/>
        <AccountType/>
      </UserInfo>
    </Owner>
    <Leaders xmlns="31c092e2-4d77-43f8-8889-d94f53a58651">
      <UserInfo>
        <DisplayName/>
        <AccountId xsi:nil="true"/>
        <AccountType/>
      </UserInfo>
    </Leaders>
    <lcf76f155ced4ddcb4097134ff3c332f xmlns="31c092e2-4d77-43f8-8889-d94f53a58651">
      <Terms xmlns="http://schemas.microsoft.com/office/infopath/2007/PartnerControls"/>
    </lcf76f155ced4ddcb4097134ff3c332f>
    <Member_Groups xmlns="31c092e2-4d77-43f8-8889-d94f53a58651">
      <UserInfo>
        <DisplayName/>
        <AccountId xsi:nil="true"/>
        <AccountType/>
      </UserInfo>
    </Member_Groups>
    <NotebookType xmlns="31c092e2-4d77-43f8-8889-d94f53a58651" xsi:nil="true"/>
    <DefaultSectionNames xmlns="31c092e2-4d77-43f8-8889-d94f53a58651" xsi:nil="true"/>
    <Is_Collaboration_Space_Locked xmlns="31c092e2-4d77-43f8-8889-d94f53a58651" xsi:nil="true"/>
    <LMS_Mappings xmlns="31c092e2-4d77-43f8-8889-d94f53a58651" xsi:nil="true"/>
    <Has_Leaders_Only_SectionGroup xmlns="31c092e2-4d77-43f8-8889-d94f53a58651" xsi:nil="true"/>
    <Teams_Channel_Section_Location xmlns="31c092e2-4d77-43f8-8889-d94f53a58651" xsi:nil="true"/>
    <Invited_Leaders xmlns="31c092e2-4d77-43f8-8889-d94f53a58651" xsi:nil="true"/>
    <Distribution_Groups xmlns="31c092e2-4d77-43f8-8889-d94f53a58651" xsi:nil="true"/>
    <Math_Settings xmlns="31c092e2-4d77-43f8-8889-d94f53a58651" xsi:nil="true"/>
    <Self_Registration_Enabled xmlns="31c092e2-4d77-43f8-8889-d94f53a58651" xsi:nil="true"/>
    <AppVersion xmlns="31c092e2-4d77-43f8-8889-d94f53a58651" xsi:nil="true"/>
    <TeamsChannelId xmlns="31c092e2-4d77-43f8-8889-d94f53a58651" xsi:nil="true"/>
    <SharedWithUsers xmlns="a0e9d290-cca5-4cd6-8f85-02200d88f9dd">
      <UserInfo>
        <DisplayName>Nicola Monaghan</DisplayName>
        <AccountId>15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A3A508D4-B5C1-40EB-AD9A-04EC82542F4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6900C99-3489-4F4F-826F-8D9BA99A7516}">
  <ds:schemaRefs>
    <ds:schemaRef ds:uri="31c092e2-4d77-43f8-8889-d94f53a58651"/>
    <ds:schemaRef ds:uri="a0e9d290-cca5-4cd6-8f85-02200d88f9d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E48C2AF-8AD3-4DB3-944F-30C49E5C0C2B}">
  <ds:schemaRefs>
    <ds:schemaRef ds:uri="http://schemas.microsoft.com/office/2006/documentManagement/types"/>
    <ds:schemaRef ds:uri="http://purl.org/dc/elements/1.1/"/>
    <ds:schemaRef ds:uri="http://purl.org/dc/dcmitype/"/>
    <ds:schemaRef ds:uri="http://schemas.microsoft.com/office/infopath/2007/PartnerControls"/>
    <ds:schemaRef ds:uri="a0e9d290-cca5-4cd6-8f85-02200d88f9dd"/>
    <ds:schemaRef ds:uri="31c092e2-4d77-43f8-8889-d94f53a58651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178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History Long Term Plan</vt:lpstr>
    </vt:vector>
  </TitlesOfParts>
  <Company>Lower Darwen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Monaghan</dc:creator>
  <cp:lastModifiedBy>Kerry Murray</cp:lastModifiedBy>
  <cp:revision>39</cp:revision>
  <cp:lastPrinted>2021-05-27T13:34:42Z</cp:lastPrinted>
  <dcterms:created xsi:type="dcterms:W3CDTF">2020-07-01T14:12:14Z</dcterms:created>
  <dcterms:modified xsi:type="dcterms:W3CDTF">2023-03-08T14:17:13Z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0x010100DC7A36B5F4FA0043848DC927713BF201</vt:lpwstr>
  </property>
  <property fmtid="{D5CDD505-2E9C-101B-9397-08002B2CF9AE}" pid="3" name="MediaServiceImageTags">
    <vt:lpwstr/>
  </property>
</Properties>
</file>